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35317B5-ED2B-4383-ACB4-7C65776CD39B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40463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F6B6D8A-BB3B-45FF-8BB1-7DC4671F13F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10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3FCB2-AD69-4376-9DDD-7FC4F8D2D4E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037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07170B-5DF4-4ACC-81ED-25B89294EE7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652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F7256F-88DF-4D6A-B5E6-96594B3E07A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322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A27219-DF4A-43C2-82D8-214E2597934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370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D13B99-F76A-4CBB-9E1F-07FAA2C4F52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538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952480-92D1-4B67-A5BD-A44BB68096C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097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77DAFA-15E0-4AE9-8382-ADB52D295A1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708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029A28-60D6-4178-8F4E-C43A6273CDB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784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B5DFC4-F492-4AEE-94B5-F0FB7ED0907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135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2F37B9-CD9C-4E37-96FA-A6F2A502CCF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682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2376E5-1B79-43AA-833B-B837362DFBD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533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02089683-2D09-4E66-8D9B-6E2736CAB4AF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14000" y="677160"/>
            <a:ext cx="7619760" cy="4533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20000" y="5760000"/>
            <a:ext cx="7380000" cy="495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Andale Sans UI" pitchFamily="2"/>
                <a:cs typeface="Tahoma" pitchFamily="2"/>
              </a:rPr>
              <a:t>Кострова Ольга г. Томск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900000"/>
            <a:ext cx="8756640" cy="589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40360"/>
            <a:ext cx="8640000" cy="64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383760"/>
            <a:ext cx="9093960" cy="681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360000"/>
            <a:ext cx="9180000" cy="688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360000"/>
            <a:ext cx="6660000" cy="661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0280" y="124200"/>
            <a:ext cx="8109720" cy="714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60000"/>
            <a:ext cx="9179280" cy="688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405360"/>
            <a:ext cx="8820000" cy="661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1080000"/>
            <a:ext cx="9071640" cy="4918680"/>
          </a:xfrm>
          <a:solidFill>
            <a:srgbClr val="CFE7F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/>
              <a:t>Мечта – Цель – План – Действие – Результат</a:t>
            </a:r>
            <a:br>
              <a:rPr lang="x-none" sz="3200"/>
            </a:br>
            <a:r>
              <a:rPr lang="x-none" sz="3200"/>
              <a:t/>
            </a:r>
            <a:br>
              <a:rPr lang="x-none" sz="3200"/>
            </a:br>
            <a:r>
              <a:rPr lang="x-none" sz="3200" b="1"/>
              <a:t>ПОСТАВЬ СЕБЯ В УСЛОВИЯ, ПРИ КОТОРЫХ ТЫ НЕ МОЖЕШЬ НЕ ДЕЛАТЬ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8680" y="1260000"/>
            <a:ext cx="975132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362" y="406721"/>
            <a:ext cx="9926502" cy="675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776" y="1446188"/>
            <a:ext cx="9649072" cy="522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05360" y="539477"/>
            <a:ext cx="7694640" cy="683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80000"/>
            <a:ext cx="9540000" cy="714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498960"/>
            <a:ext cx="9720000" cy="688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" y="1080000"/>
            <a:ext cx="9997920" cy="5412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54080" y="540000"/>
            <a:ext cx="650592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32640" y="360000"/>
            <a:ext cx="7947360" cy="665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6400" y="780840"/>
            <a:ext cx="8643600" cy="587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9559" y="1080000"/>
            <a:ext cx="928044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76599" y="776880"/>
            <a:ext cx="8640360" cy="49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7760" y="1980000"/>
            <a:ext cx="784224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1960" y="384480"/>
            <a:ext cx="6336072" cy="707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540000"/>
            <a:ext cx="7238520" cy="657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1620000"/>
            <a:ext cx="6810120" cy="452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9880" y="1235880"/>
            <a:ext cx="8250120" cy="560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900000"/>
            <a:ext cx="6768720" cy="565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80000"/>
            <a:ext cx="9360000" cy="70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900000"/>
            <a:ext cx="8476920" cy="5800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Экран (4:3)</PresentationFormat>
  <Paragraphs>2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Мечта – Цель – План – Действие – Результат  ПОСТАВЬ СЕБЯ В УСЛОВИЯ, ПРИ КОТОРЫХ ТЫ НЕ МОЖЕШЬ НЕ ДЕЛАТЬ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2009-04-16T11:32:32Z</dcterms:created>
  <dcterms:modified xsi:type="dcterms:W3CDTF">2014-02-12T17:47:41Z</dcterms:modified>
</cp:coreProperties>
</file>